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6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050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WasteSense: 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2904292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Efficient Waste Management for Cities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37840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Introducing WasteSense, a revolutionary solution that empowers cities to manage waste efficiently, engage citizens, and enhance urban sustainability.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7391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746790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5722263"/>
            <a:ext cx="359366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Chackochan Sebastian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78462"/>
            <a:ext cx="6244709" cy="42726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3122533"/>
            <a:ext cx="6244709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WasteSense: A Cleaner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99521" y="47669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Together, let's build a more sustainable tomorrow.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70015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Overfilled bins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Inadequate segregation at source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Lack of real-time data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Inefficient/ delayed garbage collection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Environmental pollution from overflowing waste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162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WasteSense: A Smart Solution for Cities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86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673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Smart bin monitoring (real-time fill levels) using IoT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95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based waste segregation tips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517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routing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939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Improved garbage collection schedules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93609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Services for bulk waste collection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586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Benefits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41673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Enhanced citizen engagement (user-friendly app)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6095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on schedules &amp; issue reporting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0517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Reduced overflows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4939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Automated alerts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606087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6722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Empowering Users with WasteSense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24946"/>
            <a:ext cx="3664863" cy="1676519"/>
          </a:xfrm>
          <a:prstGeom prst="roundRect">
            <a:avLst>
              <a:gd name="adj" fmla="val 568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659380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Get Educational Content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0412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Waste segregation guide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24946"/>
            <a:ext cx="3664863" cy="1676519"/>
          </a:xfrm>
          <a:prstGeom prst="roundRect">
            <a:avLst>
              <a:gd name="adj" fmla="val 568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659380"/>
            <a:ext cx="30905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View Nearby Bins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14979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status updates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328279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4562713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Receive Notifications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407462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Collection schedules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328279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45627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Report Issues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053132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Submit complaints and request for new bins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6240185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14624" y="6474619"/>
            <a:ext cx="60338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Support for Bulk Waste Collection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6514624" y="696503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Schedule premium services for large amounts of waste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485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Admin Dashboard: Managing Waste Efficiently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09392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Bin Management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44866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real-time bin locations, fill levels, and statuses.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937647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bin details 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00406" y="3709392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Create Schedules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200406" y="4644866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 collection routes based on bin fill levels and traffic.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607022" y="3709392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Complaint Handling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07022" y="4644866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Review and respond to citizen complaints via the integrated system. 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013638" y="3709392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Automated Alerts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1013638" y="4644866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Receive notifications on critical events (overflowing bins, new bin requests). 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013638" y="5937647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System and email alerts.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1861" y="474345"/>
            <a:ext cx="4299585" cy="537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Process Flow</a:t>
            </a:r>
            <a:endParaRPr lang="en-US" sz="33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62989" y="1355527"/>
            <a:ext cx="8704302" cy="59310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01861" y="7480102"/>
            <a:ext cx="13426678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7364"/>
            <a:ext cx="80823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Technical Architecture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8492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17439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417439" y="3675340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 Boot microservices for modularity and scalability.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18492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840611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840611" y="3675340"/>
            <a:ext cx="357270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Angular for user-friendly, responsive interface across devices.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18492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63783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IoT Integration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63783" y="3675340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 platform for real-time data ingestion from smart bins.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246013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417439" y="5246013"/>
            <a:ext cx="3207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Map Visualization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417439" y="5736431"/>
            <a:ext cx="57844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OpenStreetMap API for geolocation and interactive map features.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5246013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052316" y="5246013"/>
            <a:ext cx="38975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AI Waste Segregation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052316" y="5736431"/>
            <a:ext cx="57844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Google Gemini API for AI-powered waste sorting tips.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6519" y="570905"/>
            <a:ext cx="5556409" cy="648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GitHub Analytics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7318" y="1634728"/>
            <a:ext cx="8015764" cy="602575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1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WasteSense: Demo and Next Steps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179088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405902"/>
            <a:ext cx="32149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User Walkthrough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896320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Registration, bin monitoring, reporting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993600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5220414"/>
            <a:ext cx="35521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Admin Walkthrough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71083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Dashboard overview, schedule management, analytics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2024-12-10T22:05:19Z</dcterms:created>
  <dcterms:modified xsi:type="dcterms:W3CDTF">2024-12-10T22:05:19Z</dcterms:modified>
</cp:coreProperties>
</file>